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004" r:id="rId3"/>
    <p:sldId id="1201" r:id="rId5"/>
    <p:sldId id="1220" r:id="rId6"/>
    <p:sldId id="1195" r:id="rId7"/>
    <p:sldId id="1219" r:id="rId8"/>
    <p:sldId id="1188" r:id="rId9"/>
    <p:sldId id="1208" r:id="rId10"/>
    <p:sldId id="974" r:id="rId11"/>
  </p:sldIdLst>
  <p:sldSz cx="10439400" cy="6119495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90000"/>
      </a:lnSpc>
      <a:spcBef>
        <a:spcPct val="20000"/>
      </a:spcBef>
      <a:spcAft>
        <a:spcPct val="0"/>
      </a:spcAft>
      <a:buFont typeface="Arial" panose="020B0604020202020204" pitchFamily="34" charset="0"/>
      <a:buNone/>
      <a:defRPr sz="2700" b="0" i="0" u="none" kern="1200" baseline="0">
        <a:solidFill>
          <a:srgbClr val="D9D9D9"/>
        </a:solidFill>
        <a:latin typeface="Arial" panose="020B0604020202020204" pitchFamily="34" charset="0"/>
        <a:ea typeface="方正水黑简体" pitchFamily="65" charset="-122"/>
      </a:defRPr>
    </a:lvl1pPr>
    <a:lvl2pPr marL="506730" lvl="1" indent="-49530" algn="ctr" defTabSz="914400" eaLnBrk="1" fontAlgn="base" latinLnBrk="0" hangingPunct="1">
      <a:lnSpc>
        <a:spcPct val="90000"/>
      </a:lnSpc>
      <a:spcBef>
        <a:spcPct val="20000"/>
      </a:spcBef>
      <a:spcAft>
        <a:spcPct val="0"/>
      </a:spcAft>
      <a:buFont typeface="Arial" panose="020B0604020202020204" pitchFamily="34" charset="0"/>
      <a:buNone/>
      <a:defRPr sz="2700" b="0" i="0" u="none" kern="1200" baseline="0">
        <a:solidFill>
          <a:srgbClr val="D9D9D9"/>
        </a:solidFill>
        <a:latin typeface="Arial" panose="020B0604020202020204" pitchFamily="34" charset="0"/>
        <a:ea typeface="方正水黑简体" pitchFamily="65" charset="-122"/>
      </a:defRPr>
    </a:lvl2pPr>
    <a:lvl3pPr marL="1014730" lvl="2" indent="-100330" algn="ctr" defTabSz="914400" eaLnBrk="1" fontAlgn="base" latinLnBrk="0" hangingPunct="1">
      <a:lnSpc>
        <a:spcPct val="90000"/>
      </a:lnSpc>
      <a:spcBef>
        <a:spcPct val="20000"/>
      </a:spcBef>
      <a:spcAft>
        <a:spcPct val="0"/>
      </a:spcAft>
      <a:buFont typeface="Arial" panose="020B0604020202020204" pitchFamily="34" charset="0"/>
      <a:buNone/>
      <a:defRPr sz="2700" b="0" i="0" u="none" kern="1200" baseline="0">
        <a:solidFill>
          <a:srgbClr val="D9D9D9"/>
        </a:solidFill>
        <a:latin typeface="Arial" panose="020B0604020202020204" pitchFamily="34" charset="0"/>
        <a:ea typeface="方正水黑简体" pitchFamily="65" charset="-122"/>
      </a:defRPr>
    </a:lvl3pPr>
    <a:lvl4pPr marL="1522730" lvl="3" indent="-151130" algn="ctr" defTabSz="914400" eaLnBrk="1" fontAlgn="base" latinLnBrk="0" hangingPunct="1">
      <a:lnSpc>
        <a:spcPct val="90000"/>
      </a:lnSpc>
      <a:spcBef>
        <a:spcPct val="20000"/>
      </a:spcBef>
      <a:spcAft>
        <a:spcPct val="0"/>
      </a:spcAft>
      <a:buFont typeface="Arial" panose="020B0604020202020204" pitchFamily="34" charset="0"/>
      <a:buNone/>
      <a:defRPr sz="2700" b="0" i="0" u="none" kern="1200" baseline="0">
        <a:solidFill>
          <a:srgbClr val="D9D9D9"/>
        </a:solidFill>
        <a:latin typeface="Arial" panose="020B0604020202020204" pitchFamily="34" charset="0"/>
        <a:ea typeface="方正水黑简体" pitchFamily="65" charset="-122"/>
      </a:defRPr>
    </a:lvl4pPr>
    <a:lvl5pPr marL="2028825" lvl="4" indent="-200025" algn="ctr" defTabSz="914400" eaLnBrk="1" fontAlgn="base" latinLnBrk="0" hangingPunct="1">
      <a:lnSpc>
        <a:spcPct val="90000"/>
      </a:lnSpc>
      <a:spcBef>
        <a:spcPct val="20000"/>
      </a:spcBef>
      <a:spcAft>
        <a:spcPct val="0"/>
      </a:spcAft>
      <a:buFont typeface="Arial" panose="020B0604020202020204" pitchFamily="34" charset="0"/>
      <a:buNone/>
      <a:defRPr sz="2700" b="0" i="0" u="none" kern="1200" baseline="0">
        <a:solidFill>
          <a:srgbClr val="D9D9D9"/>
        </a:solidFill>
        <a:latin typeface="Arial" panose="020B0604020202020204" pitchFamily="34" charset="0"/>
        <a:ea typeface="方正水黑简体" pitchFamily="65" charset="-122"/>
      </a:defRPr>
    </a:lvl5pPr>
    <a:lvl6pPr marL="2286000" lvl="5" indent="-200025" algn="ctr" defTabSz="914400" eaLnBrk="1" fontAlgn="base" latinLnBrk="0" hangingPunct="1">
      <a:lnSpc>
        <a:spcPct val="90000"/>
      </a:lnSpc>
      <a:spcBef>
        <a:spcPct val="20000"/>
      </a:spcBef>
      <a:spcAft>
        <a:spcPct val="0"/>
      </a:spcAft>
      <a:buFont typeface="Arial" panose="020B0604020202020204" pitchFamily="34" charset="0"/>
      <a:buNone/>
      <a:defRPr sz="2700" b="0" i="0" u="none" kern="1200" baseline="0">
        <a:solidFill>
          <a:srgbClr val="D9D9D9"/>
        </a:solidFill>
        <a:latin typeface="Arial" panose="020B0604020202020204" pitchFamily="34" charset="0"/>
        <a:ea typeface="方正水黑简体" pitchFamily="65" charset="-122"/>
      </a:defRPr>
    </a:lvl6pPr>
    <a:lvl7pPr marL="2743200" lvl="6" indent="-200025" algn="ctr" defTabSz="914400" eaLnBrk="1" fontAlgn="base" latinLnBrk="0" hangingPunct="1">
      <a:lnSpc>
        <a:spcPct val="90000"/>
      </a:lnSpc>
      <a:spcBef>
        <a:spcPct val="20000"/>
      </a:spcBef>
      <a:spcAft>
        <a:spcPct val="0"/>
      </a:spcAft>
      <a:buFont typeface="Arial" panose="020B0604020202020204" pitchFamily="34" charset="0"/>
      <a:buNone/>
      <a:defRPr sz="2700" b="0" i="0" u="none" kern="1200" baseline="0">
        <a:solidFill>
          <a:srgbClr val="D9D9D9"/>
        </a:solidFill>
        <a:latin typeface="Arial" panose="020B0604020202020204" pitchFamily="34" charset="0"/>
        <a:ea typeface="方正水黑简体" pitchFamily="65" charset="-122"/>
      </a:defRPr>
    </a:lvl7pPr>
    <a:lvl8pPr marL="3200400" lvl="7" indent="-200025" algn="ctr" defTabSz="914400" eaLnBrk="1" fontAlgn="base" latinLnBrk="0" hangingPunct="1">
      <a:lnSpc>
        <a:spcPct val="90000"/>
      </a:lnSpc>
      <a:spcBef>
        <a:spcPct val="20000"/>
      </a:spcBef>
      <a:spcAft>
        <a:spcPct val="0"/>
      </a:spcAft>
      <a:buFont typeface="Arial" panose="020B0604020202020204" pitchFamily="34" charset="0"/>
      <a:buNone/>
      <a:defRPr sz="2700" b="0" i="0" u="none" kern="1200" baseline="0">
        <a:solidFill>
          <a:srgbClr val="D9D9D9"/>
        </a:solidFill>
        <a:latin typeface="Arial" panose="020B0604020202020204" pitchFamily="34" charset="0"/>
        <a:ea typeface="方正水黑简体" pitchFamily="65" charset="-122"/>
      </a:defRPr>
    </a:lvl8pPr>
    <a:lvl9pPr marL="3657600" lvl="8" indent="-200025" algn="ctr" defTabSz="914400" eaLnBrk="1" fontAlgn="base" latinLnBrk="0" hangingPunct="1">
      <a:lnSpc>
        <a:spcPct val="90000"/>
      </a:lnSpc>
      <a:spcBef>
        <a:spcPct val="20000"/>
      </a:spcBef>
      <a:spcAft>
        <a:spcPct val="0"/>
      </a:spcAft>
      <a:buFont typeface="Arial" panose="020B0604020202020204" pitchFamily="34" charset="0"/>
      <a:buNone/>
      <a:defRPr sz="2700" b="0" i="0" u="none" kern="1200" baseline="0">
        <a:solidFill>
          <a:srgbClr val="D9D9D9"/>
        </a:solidFill>
        <a:latin typeface="Arial" panose="020B0604020202020204" pitchFamily="34" charset="0"/>
        <a:ea typeface="方正水黑简体" pitchFamily="65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EDD782"/>
    <a:srgbClr val="A7AA51"/>
    <a:srgbClr val="B3764C"/>
    <a:srgbClr val="A6A950"/>
    <a:srgbClr val="96BAC2"/>
    <a:srgbClr val="98ABA8"/>
    <a:srgbClr val="7B8C70"/>
    <a:srgbClr val="9B9F45"/>
    <a:srgbClr val="C19374"/>
    <a:srgbClr val="9465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03" d="100"/>
          <a:sy n="103" d="100"/>
        </p:scale>
        <p:origin x="-114" y="60"/>
      </p:cViewPr>
      <p:guideLst>
        <p:guide orient="horz" pos="2049"/>
        <p:guide pos="32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 panose="020B0604020202020204" pitchFamily="34" charset="0"/>
              <a:ea typeface="方正水黑简体" pitchFamily="65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05253BD-A933-4E67-AF72-2060018C843F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 panose="020B0604020202020204" pitchFamily="34" charset="0"/>
                <a:ea typeface="方正水黑简体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 panose="020B0604020202020204" pitchFamily="34" charset="0"/>
              <a:ea typeface="方正水黑简体" pitchFamily="65" charset="-122"/>
              <a:cs typeface="+mn-cs"/>
            </a:endParaRPr>
          </a:p>
        </p:txBody>
      </p:sp>
      <p:sp>
        <p:nvSpPr>
          <p:cNvPr id="2052" name="幻灯片图像占位符 3"/>
          <p:cNvSpPr>
            <a:spLocks noGrp="1"/>
          </p:cNvSpPr>
          <p:nvPr>
            <p:ph type="sldImg"/>
          </p:nvPr>
        </p:nvSpPr>
        <p:spPr>
          <a:xfrm>
            <a:off x="504264" y="685800"/>
            <a:ext cx="5849471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 panose="020B0604020202020204" pitchFamily="34" charset="0"/>
              <a:ea typeface="方正水黑简体" pitchFamily="65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方正水黑简体" pitchFamily="65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-----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2641" y="1901189"/>
            <a:ext cx="8876068" cy="1311537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66433" y="3467746"/>
            <a:ext cx="7308484" cy="1565208"/>
          </a:xfrm>
        </p:spPr>
        <p:txBody>
          <a:bodyPr/>
          <a:lstStyle>
            <a:lvl1pPr marL="0" indent="0" algn="ctr">
              <a:buNone/>
              <a:defRPr/>
            </a:lvl1pPr>
            <a:lvl2pPr marL="388620" indent="0" algn="ctr">
              <a:buNone/>
              <a:defRPr/>
            </a:lvl2pPr>
            <a:lvl3pPr marL="776605" indent="0" algn="ctr">
              <a:buNone/>
              <a:defRPr/>
            </a:lvl3pPr>
            <a:lvl4pPr marL="1165860" indent="0" algn="ctr">
              <a:buNone/>
              <a:defRPr/>
            </a:lvl4pPr>
            <a:lvl5pPr marL="1554480" indent="0" algn="ctr">
              <a:buNone/>
              <a:defRPr/>
            </a:lvl5pPr>
            <a:lvl6pPr marL="1943100" indent="0" algn="ctr">
              <a:buNone/>
              <a:defRPr/>
            </a:lvl6pPr>
            <a:lvl7pPr marL="2331085" indent="0" algn="ctr">
              <a:buNone/>
              <a:defRPr/>
            </a:lvl7pPr>
            <a:lvl8pPr marL="2719705" indent="0" algn="ctr">
              <a:buNone/>
              <a:defRPr/>
            </a:lvl8pPr>
            <a:lvl9pPr marL="310896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569748" y="245576"/>
            <a:ext cx="2349073" cy="522185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2528" y="245576"/>
            <a:ext cx="6936730" cy="522185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226" y="3933261"/>
            <a:ext cx="8874916" cy="1215734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5226" y="2594738"/>
            <a:ext cx="8874916" cy="1338523"/>
          </a:xfrm>
        </p:spPr>
        <p:txBody>
          <a:bodyPr anchor="b"/>
          <a:lstStyle>
            <a:lvl1pPr marL="0" indent="0">
              <a:buNone/>
              <a:defRPr sz="1700"/>
            </a:lvl1pPr>
            <a:lvl2pPr marL="388620" indent="0">
              <a:buNone/>
              <a:defRPr sz="1530"/>
            </a:lvl2pPr>
            <a:lvl3pPr marL="776605" indent="0">
              <a:buNone/>
              <a:defRPr sz="1360"/>
            </a:lvl3pPr>
            <a:lvl4pPr marL="1165860" indent="0">
              <a:buNone/>
              <a:defRPr sz="1190"/>
            </a:lvl4pPr>
            <a:lvl5pPr marL="1554480" indent="0">
              <a:buNone/>
              <a:defRPr sz="1190"/>
            </a:lvl5pPr>
            <a:lvl6pPr marL="1943100" indent="0">
              <a:buNone/>
              <a:defRPr sz="1190"/>
            </a:lvl6pPr>
            <a:lvl7pPr marL="2331085" indent="0">
              <a:buNone/>
              <a:defRPr sz="1190"/>
            </a:lvl7pPr>
            <a:lvl8pPr marL="2719705" indent="0">
              <a:buNone/>
              <a:defRPr sz="1190"/>
            </a:lvl8pPr>
            <a:lvl9pPr marL="3108960" indent="0">
              <a:buNone/>
              <a:defRPr sz="119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2528" y="1427578"/>
            <a:ext cx="4642902" cy="4039857"/>
          </a:xfrm>
        </p:spPr>
        <p:txBody>
          <a:bodyPr/>
          <a:lstStyle>
            <a:lvl1pPr>
              <a:defRPr sz="2380"/>
            </a:lvl1pPr>
            <a:lvl2pPr>
              <a:defRPr sz="2040"/>
            </a:lvl2pPr>
            <a:lvl3pPr>
              <a:defRPr sz="1700"/>
            </a:lvl3pPr>
            <a:lvl4pPr>
              <a:defRPr sz="1530"/>
            </a:lvl4pPr>
            <a:lvl5pPr>
              <a:defRPr sz="1530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5919" y="1427578"/>
            <a:ext cx="4642902" cy="4039857"/>
          </a:xfrm>
        </p:spPr>
        <p:txBody>
          <a:bodyPr/>
          <a:lstStyle>
            <a:lvl1pPr>
              <a:defRPr sz="2380"/>
            </a:lvl1pPr>
            <a:lvl2pPr>
              <a:defRPr sz="2040"/>
            </a:lvl2pPr>
            <a:lvl3pPr>
              <a:defRPr sz="1700"/>
            </a:lvl3pPr>
            <a:lvl4pPr>
              <a:defRPr sz="1530"/>
            </a:lvl4pPr>
            <a:lvl5pPr>
              <a:defRPr sz="1530"/>
            </a:lvl5pPr>
            <a:lvl6pPr>
              <a:defRPr sz="1530"/>
            </a:lvl6pPr>
            <a:lvl7pPr>
              <a:defRPr sz="1530"/>
            </a:lvl7pPr>
            <a:lvl8pPr>
              <a:defRPr sz="1530"/>
            </a:lvl8pPr>
            <a:lvl9pPr>
              <a:defRPr sz="153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2528" y="1369558"/>
            <a:ext cx="4612977" cy="572110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6605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085" indent="0">
              <a:buNone/>
              <a:defRPr sz="1360" b="1"/>
            </a:lvl7pPr>
            <a:lvl8pPr marL="2719705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528" y="1941668"/>
            <a:ext cx="4612977" cy="3525767"/>
          </a:xfrm>
        </p:spPr>
        <p:txBody>
          <a:bodyPr/>
          <a:lstStyle>
            <a:lvl1pPr>
              <a:defRPr sz="2040"/>
            </a:lvl1pPr>
            <a:lvl2pPr>
              <a:defRPr sz="1700"/>
            </a:lvl2pPr>
            <a:lvl3pPr>
              <a:defRPr sz="1530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303542" y="1369558"/>
            <a:ext cx="4615279" cy="572110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6605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085" indent="0">
              <a:buNone/>
              <a:defRPr sz="1360" b="1"/>
            </a:lvl7pPr>
            <a:lvl8pPr marL="2719705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303542" y="1941668"/>
            <a:ext cx="4615279" cy="3525767"/>
          </a:xfrm>
        </p:spPr>
        <p:txBody>
          <a:bodyPr/>
          <a:lstStyle>
            <a:lvl1pPr>
              <a:defRPr sz="2040"/>
            </a:lvl1pPr>
            <a:lvl2pPr>
              <a:defRPr sz="1700"/>
            </a:lvl2pPr>
            <a:lvl3pPr>
              <a:defRPr sz="1530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528" y="244227"/>
            <a:ext cx="3434412" cy="1036275"/>
          </a:xfrm>
        </p:spPr>
        <p:txBody>
          <a:bodyPr anchor="b"/>
          <a:lstStyle>
            <a:lvl1pPr algn="l">
              <a:defRPr sz="17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82393" y="244227"/>
            <a:ext cx="5836428" cy="5223208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2528" y="1280503"/>
            <a:ext cx="3434412" cy="4186932"/>
          </a:xfrm>
        </p:spPr>
        <p:txBody>
          <a:bodyPr/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6605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085" indent="0">
              <a:buNone/>
              <a:defRPr sz="765"/>
            </a:lvl7pPr>
            <a:lvl8pPr marL="2719705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46375" y="4284083"/>
            <a:ext cx="6264579" cy="505994"/>
          </a:xfrm>
        </p:spPr>
        <p:txBody>
          <a:bodyPr anchor="b"/>
          <a:lstStyle>
            <a:lvl1pPr algn="l">
              <a:defRPr sz="17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46375" y="546474"/>
            <a:ext cx="6264579" cy="3672843"/>
          </a:xfrm>
        </p:spPr>
        <p:txBody>
          <a:bodyPr vert="horz" wrap="square" lIns="101508" tIns="50754" rIns="101508" bIns="50754" numCol="1" anchor="t" anchorCtr="0" compatLnSpc="1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6605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085" indent="0">
              <a:buNone/>
              <a:defRPr sz="1700"/>
            </a:lvl7pPr>
            <a:lvl8pPr marL="2719705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46375" y="4790077"/>
            <a:ext cx="6264579" cy="717837"/>
          </a:xfrm>
        </p:spPr>
        <p:txBody>
          <a:bodyPr/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6605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085" indent="0">
              <a:buNone/>
              <a:defRPr sz="765"/>
            </a:lvl7pPr>
            <a:lvl8pPr marL="2719705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22528" y="245576"/>
            <a:ext cx="9396294" cy="1020084"/>
          </a:xfrm>
          <a:prstGeom prst="rect">
            <a:avLst/>
          </a:prstGeom>
          <a:noFill/>
          <a:ln w="9525">
            <a:noFill/>
          </a:ln>
        </p:spPr>
        <p:txBody>
          <a:bodyPr lIns="101508" tIns="50754" rIns="101508" bIns="50754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522528" y="1427578"/>
            <a:ext cx="9396294" cy="4039857"/>
          </a:xfrm>
          <a:prstGeom prst="rect">
            <a:avLst/>
          </a:prstGeom>
          <a:noFill/>
          <a:ln w="9525">
            <a:noFill/>
          </a:ln>
        </p:spPr>
        <p:txBody>
          <a:bodyPr lIns="101508" tIns="50754" rIns="101508" bIns="50754"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16230"/>
            <a:r>
              <a:rPr lang="zh-CN" altLang="en-US" dirty="0"/>
              <a:t>第二级</a:t>
            </a:r>
            <a:endParaRPr lang="zh-CN" altLang="en-US" dirty="0"/>
          </a:p>
          <a:p>
            <a:pPr lvl="2" indent="-252730"/>
            <a:r>
              <a:rPr lang="zh-CN" altLang="en-US" dirty="0"/>
              <a:t>第三级</a:t>
            </a:r>
            <a:endParaRPr lang="zh-CN" altLang="en-US" dirty="0"/>
          </a:p>
          <a:p>
            <a:pPr lvl="3" indent="-252095"/>
            <a:r>
              <a:rPr lang="zh-CN" altLang="en-US" dirty="0"/>
              <a:t>第四级</a:t>
            </a:r>
            <a:endParaRPr lang="zh-CN" altLang="en-US" dirty="0"/>
          </a:p>
          <a:p>
            <a:pPr lvl="4" indent="-25209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2528" y="5574031"/>
            <a:ext cx="2435394" cy="42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08" tIns="50754" rIns="101508" bIns="50754" numCol="1" anchor="t" anchorCtr="0" compatLnSpc="1"/>
          <a:lstStyle>
            <a:lvl1pPr algn="l">
              <a:spcBef>
                <a:spcPct val="0"/>
              </a:spcBef>
              <a:buFont typeface="Arial" panose="020B0604020202020204" pitchFamily="34" charset="0"/>
              <a:buNone/>
              <a:defRPr sz="136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66771" y="5574031"/>
            <a:ext cx="3307809" cy="42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08" tIns="50754" rIns="101508" bIns="50754" numCol="1" anchor="t" anchorCtr="0" compatLnSpc="1"/>
          <a:lstStyle>
            <a:lvl1pPr>
              <a:spcBef>
                <a:spcPct val="0"/>
              </a:spcBef>
              <a:buFont typeface="Arial" panose="020B0604020202020204" pitchFamily="34" charset="0"/>
              <a:buNone/>
              <a:defRPr sz="136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83427" y="5574031"/>
            <a:ext cx="2435394" cy="42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08" tIns="50754" rIns="101508" bIns="50754" numCol="1" anchor="t" anchorCtr="0" compatLnSpc="1"/>
          <a:p>
            <a:pPr lvl="0" algn="r" eaLnBrk="1" fontAlgn="base" hangingPunct="1">
              <a:spcBef>
                <a:spcPct val="0"/>
              </a:spcBef>
            </a:pPr>
            <a:fld id="{9A0DB2DC-4C9A-4742-B13C-FB6460FD3503}" type="slidenum">
              <a:rPr lang="en-US" altLang="zh-CN" sz="1600" strike="noStrike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600" strike="noStrike" noProof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65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23215" indent="-321945" algn="l" rtl="0" eaLnBrk="0" fontAlgn="base" hangingPunct="0">
        <a:spcBef>
          <a:spcPct val="17000"/>
        </a:spcBef>
        <a:spcAft>
          <a:spcPct val="0"/>
        </a:spcAft>
        <a:buChar char="•"/>
        <a:defRPr sz="3060">
          <a:solidFill>
            <a:schemeClr val="tx1"/>
          </a:solidFill>
          <a:latin typeface="+mn-lt"/>
          <a:ea typeface="+mn-ea"/>
          <a:cs typeface="+mn-cs"/>
        </a:defRPr>
      </a:lvl1pPr>
      <a:lvl2pPr marL="700405" indent="-267335" algn="l" rtl="0" eaLnBrk="0" fontAlgn="base" hangingPunct="0">
        <a:spcBef>
          <a:spcPct val="17000"/>
        </a:spcBef>
        <a:spcAft>
          <a:spcPct val="0"/>
        </a:spcAft>
        <a:buChar char="–"/>
        <a:defRPr sz="2635">
          <a:solidFill>
            <a:schemeClr val="tx1"/>
          </a:solidFill>
          <a:latin typeface="+mn-lt"/>
          <a:ea typeface="+mn-ea"/>
        </a:defRPr>
      </a:lvl2pPr>
      <a:lvl3pPr marL="1078230" indent="-213360" algn="l" rtl="0" eaLnBrk="0" fontAlgn="base" hangingPunct="0">
        <a:spcBef>
          <a:spcPct val="17000"/>
        </a:spcBef>
        <a:spcAft>
          <a:spcPct val="0"/>
        </a:spcAft>
        <a:buChar char="•"/>
        <a:defRPr sz="2295">
          <a:solidFill>
            <a:schemeClr val="tx1"/>
          </a:solidFill>
          <a:latin typeface="+mn-lt"/>
          <a:ea typeface="+mn-ea"/>
        </a:defRPr>
      </a:lvl3pPr>
      <a:lvl4pPr marL="1508760" indent="-213360" algn="l" rtl="0" eaLnBrk="0" fontAlgn="base" hangingPunct="0">
        <a:spcBef>
          <a:spcPct val="17000"/>
        </a:spcBef>
        <a:spcAft>
          <a:spcPct val="0"/>
        </a:spcAft>
        <a:buChar char="–"/>
        <a:defRPr sz="1870">
          <a:solidFill>
            <a:schemeClr val="tx1"/>
          </a:solidFill>
          <a:latin typeface="+mn-lt"/>
          <a:ea typeface="+mn-ea"/>
        </a:defRPr>
      </a:lvl4pPr>
      <a:lvl5pPr marL="1940560" indent="-213360" algn="l" rtl="0" eaLnBrk="0" fontAlgn="base" hangingPunct="0">
        <a:spcBef>
          <a:spcPct val="17000"/>
        </a:spcBef>
        <a:spcAft>
          <a:spcPct val="0"/>
        </a:spcAft>
        <a:buChar char="»"/>
        <a:defRPr sz="1870">
          <a:solidFill>
            <a:schemeClr val="tx1"/>
          </a:solidFill>
          <a:latin typeface="+mn-lt"/>
          <a:ea typeface="+mn-ea"/>
        </a:defRPr>
      </a:lvl5pPr>
      <a:lvl6pPr marL="2329180" indent="-213360" algn="l" rtl="0" eaLnBrk="0" fontAlgn="base" hangingPunct="0">
        <a:spcBef>
          <a:spcPct val="17000"/>
        </a:spcBef>
        <a:spcAft>
          <a:spcPct val="0"/>
        </a:spcAft>
        <a:buChar char="»"/>
        <a:defRPr sz="1870">
          <a:solidFill>
            <a:schemeClr val="tx1"/>
          </a:solidFill>
          <a:latin typeface="+mn-lt"/>
          <a:ea typeface="+mn-ea"/>
        </a:defRPr>
      </a:lvl6pPr>
      <a:lvl7pPr marL="2717165" indent="-213360" algn="l" rtl="0" eaLnBrk="0" fontAlgn="base" hangingPunct="0">
        <a:spcBef>
          <a:spcPct val="17000"/>
        </a:spcBef>
        <a:spcAft>
          <a:spcPct val="0"/>
        </a:spcAft>
        <a:buChar char="»"/>
        <a:defRPr sz="1870">
          <a:solidFill>
            <a:schemeClr val="tx1"/>
          </a:solidFill>
          <a:latin typeface="+mn-lt"/>
          <a:ea typeface="+mn-ea"/>
        </a:defRPr>
      </a:lvl7pPr>
      <a:lvl8pPr marL="3105785" indent="-213360" algn="l" rtl="0" eaLnBrk="0" fontAlgn="base" hangingPunct="0">
        <a:spcBef>
          <a:spcPct val="17000"/>
        </a:spcBef>
        <a:spcAft>
          <a:spcPct val="0"/>
        </a:spcAft>
        <a:buChar char="»"/>
        <a:defRPr sz="1870">
          <a:solidFill>
            <a:schemeClr val="tx1"/>
          </a:solidFill>
          <a:latin typeface="+mn-lt"/>
          <a:ea typeface="+mn-ea"/>
        </a:defRPr>
      </a:lvl8pPr>
      <a:lvl9pPr marL="3494405" indent="-213360" algn="l" rtl="0" eaLnBrk="0" fontAlgn="base" hangingPunct="0">
        <a:spcBef>
          <a:spcPct val="17000"/>
        </a:spcBef>
        <a:spcAft>
          <a:spcPct val="0"/>
        </a:spcAft>
        <a:buChar char="»"/>
        <a:defRPr sz="187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76605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6605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6605" algn="l" defTabSz="776605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6605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6605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6605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085" algn="l" defTabSz="776605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19705" algn="l" defTabSz="776605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6605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hyperlink" Target="https://item.taobao.com/item.htm?id=553363133018&amp;ns=1#detail" TargetMode="Externa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hyperlink" Target="https://detail.tmall.com/item.htm?id=37246268797&amp;ali_refid=a3_430673_1006:1106666618:N:%E9%BB%91%E7%99%BD%E6%91%84%E5%BD%B1%E6%8C%82%E7%94%BB:b16cff5d3a601cd5a9fddf4eb60cd2c5&amp;ali_trackid=1_b16cff5d3a601cd5a9fddf4eb60cd2c5&amp;spm=a2e15.8261149.07626516002.20.2" TargetMode="Externa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6.png"/><Relationship Id="rId21" Type="http://schemas.openxmlformats.org/officeDocument/2006/relationships/hyperlink" Target="https://detail.tmall.com/item.htm?spm=a220o.1000855.1998025129.1.22550092mJxOio&amp;abtest=_AB-LR32-PR32&amp;pvid=adeba7a9-11fe-4083-ac63-5da4eef5ce56&amp;pos=1&amp;abbucket=_AB-M32_B10&amp;acm=03054.1003.1.1539344&amp;id=524107844498&amp;scm=1007.12144.81309.23864_0" TargetMode="External"/><Relationship Id="rId20" Type="http://schemas.openxmlformats.org/officeDocument/2006/relationships/image" Target="../media/image15.png"/><Relationship Id="rId2" Type="http://schemas.openxmlformats.org/officeDocument/2006/relationships/image" Target="../media/image2.png"/><Relationship Id="rId19" Type="http://schemas.openxmlformats.org/officeDocument/2006/relationships/hyperlink" Target="https://item.taobao.com/item.htm?spm=a230r.1.14.147.1637ae85q5DvAA&amp;id=543090190448&amp;ns=1&amp;abbucket=20#detail" TargetMode="External"/><Relationship Id="rId18" Type="http://schemas.openxmlformats.org/officeDocument/2006/relationships/image" Target="../media/image14.png"/><Relationship Id="rId17" Type="http://schemas.openxmlformats.org/officeDocument/2006/relationships/hyperlink" Target="https://detail.tmall.com/item.htm?spm=a230r.1.14.46.6c0542156ZJ2aZ&amp;id=19775981371&amp;ns=1&amp;abbucket=20&amp;sku_properties=1627207:3232482;10142888:21968" TargetMode="External"/><Relationship Id="rId16" Type="http://schemas.openxmlformats.org/officeDocument/2006/relationships/image" Target="../media/image13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13" Type="http://schemas.openxmlformats.org/officeDocument/2006/relationships/hyperlink" Target="https://item.taobao.com/item.htm?spm=2013.1.0.0.6a86e3729vc0qb&amp;id=536939971731&amp;scm=1007.12144.81309.42296_42296&amp;pvid=f996b6b0-065e-46b9-91be-77a83fc22a56" TargetMode="Externa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hyperlink" Target="https://detail.tmall.com/item.htm?id=543135249456&amp;ali_refid=a3_420434_1006:1109870381:N:&#33590;&#20960;&#32452;&#21512;&#29616;&#20195;:5c27566282616043e90494fc0304d68c&amp;ali_trackid=1_5c27566282616043e90494fc0304d68c&amp;spm=a230r.1.1957635.19.18e593d4iyFpql&amp;sku_properties=29112:97926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hyperlink" Target="https://detail.tmall.com/item.htm?spm=a230r.1.14.297.4a968371QJ1Bbv&amp;id=557740160035&amp;ns=1&amp;abbucket=20&amp;skuId=3461850144947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hyperlink" Target="https://item.taobao.com/item.htm?id=553003774003&amp;ali_refid=a3_420434_1006:1106936524:N:&#29616;&#20195;+&#39184;&#26700;:18196f0f44465df6705c83ecd8dee96c&amp;ali_trackid=1_18196f0f44465df6705c83ecd8dee96c&amp;spm=a230r.1.1957635.32.172f6e52rE8m0P" TargetMode="Externa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jpe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jpeg"/><Relationship Id="rId1" Type="http://schemas.openxmlformats.org/officeDocument/2006/relationships/hyperlink" Target="https://detail.tmall.com/item.htm?spm=a230r.1.14.45.47ef87f3bqk5Dp&amp;id=538719749650&amp;ns=1&amp;abbucket=20&amp;skuId=3416354819976" TargetMode="Externa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jpeg"/><Relationship Id="rId7" Type="http://schemas.openxmlformats.org/officeDocument/2006/relationships/image" Target="../media/image38.png"/><Relationship Id="rId6" Type="http://schemas.openxmlformats.org/officeDocument/2006/relationships/image" Target="../media/image12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67db2e7d48d482d8a99ef943d591e07e"/>
          <p:cNvPicPr>
            <a:picLocks noChangeAspect="1"/>
          </p:cNvPicPr>
          <p:nvPr/>
        </p:nvPicPr>
        <p:blipFill>
          <a:blip r:embed="rId1"/>
          <a:srcRect l="45988"/>
          <a:stretch>
            <a:fillRect/>
          </a:stretch>
        </p:blipFill>
        <p:spPr>
          <a:xfrm>
            <a:off x="6461125" y="266065"/>
            <a:ext cx="3868420" cy="558736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901" y="2501076"/>
            <a:ext cx="10376158" cy="631053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txBody>
          <a:bodyPr vert="horz" wrap="square" lIns="123749" tIns="61875" rIns="123749" bIns="61875" numCol="1" anchor="t" anchorCtr="0" compatLnSpc="1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61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方正水黑简体" pitchFamily="65" charset="-122"/>
              </a:rPr>
              <a:t>     </a:t>
            </a:r>
            <a:r>
              <a:rPr kumimoji="0" lang="zh-CN" altLang="en-US" sz="261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方正水黑简体" pitchFamily="65" charset="-122"/>
              </a:rPr>
              <a:t>世贸茂悦府软装方案</a:t>
            </a:r>
            <a:endParaRPr kumimoji="0" lang="zh-CN" altLang="en-US" sz="261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方正水黑简体" pitchFamily="65" charset="-122"/>
            </a:endParaRPr>
          </a:p>
        </p:txBody>
      </p:sp>
      <p:sp>
        <p:nvSpPr>
          <p:cNvPr id="6148" name="TextBox 3"/>
          <p:cNvSpPr txBox="1"/>
          <p:nvPr/>
        </p:nvSpPr>
        <p:spPr>
          <a:xfrm>
            <a:off x="2099945" y="3328670"/>
            <a:ext cx="257365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400"/>
            <a:r>
              <a:rPr lang="zh-CN" altLang="en-US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http://www.zc-design.cn/index.html</a:t>
            </a:r>
            <a:endParaRPr lang="zh-CN" altLang="en-US" sz="1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38897" y="3154736"/>
            <a:ext cx="13357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en-US" altLang="zh-CN" sz="10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78835" y="3182620"/>
            <a:ext cx="0" cy="35433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24" name="文本框 23"/>
          <p:cNvSpPr txBox="1"/>
          <p:nvPr/>
        </p:nvSpPr>
        <p:spPr>
          <a:xfrm>
            <a:off x="2033270" y="3134995"/>
            <a:ext cx="143256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+mj-ea"/>
                <a:ea typeface="+mj-ea"/>
              </a:rPr>
              <a:t>Interior</a:t>
            </a:r>
            <a:endParaRPr lang="en-US" altLang="zh-CN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26130" y="3335020"/>
            <a:ext cx="1348105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张成室内设计工作室</a:t>
            </a:r>
            <a:endParaRPr lang="en-US" altLang="zh-CN" sz="9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720" y="4318635"/>
            <a:ext cx="1615440" cy="1304290"/>
          </a:xfrm>
          <a:prstGeom prst="rect">
            <a:avLst/>
          </a:prstGeom>
        </p:spPr>
      </p:pic>
      <p:sp>
        <p:nvSpPr>
          <p:cNvPr id="21521" name="Rectangle 15"/>
          <p:cNvSpPr/>
          <p:nvPr/>
        </p:nvSpPr>
        <p:spPr>
          <a:xfrm>
            <a:off x="471170" y="1122045"/>
            <a:ext cx="1692275" cy="4169410"/>
          </a:xfrm>
          <a:prstGeom prst="rect">
            <a:avLst/>
          </a:prstGeom>
          <a:solidFill>
            <a:srgbClr val="978E55">
              <a:alpha val="0"/>
            </a:srgbClr>
          </a:solidFill>
          <a:ln w="9525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lstStyle>
            <a:lvl1pPr marL="301625" lvl="0" indent="-3016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2780" lvl="1" indent="-2508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03300" lvl="2" indent="-2000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05255" lvl="3" indent="-201930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06575" lvl="4" indent="-20129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None/>
            </a:pPr>
            <a:endParaRPr lang="zh-CN" altLang="en-US" sz="1500" dirty="0"/>
          </a:p>
        </p:txBody>
      </p:sp>
      <p:cxnSp>
        <p:nvCxnSpPr>
          <p:cNvPr id="46" name="直接连接符 45"/>
          <p:cNvCxnSpPr/>
          <p:nvPr/>
        </p:nvCxnSpPr>
        <p:spPr>
          <a:xfrm>
            <a:off x="280035" y="841375"/>
            <a:ext cx="9893300" cy="0"/>
          </a:xfrm>
          <a:prstGeom prst="line">
            <a:avLst/>
          </a:prstGeom>
          <a:noFill/>
          <a:ln w="12700" cmpd="sng">
            <a:solidFill>
              <a:srgbClr val="E6E6E6"/>
            </a:solidFill>
            <a:prstDash val="solid"/>
          </a:ln>
        </p:spPr>
      </p:cxnSp>
      <p:sp>
        <p:nvSpPr>
          <p:cNvPr id="10" name="文本框 9"/>
          <p:cNvSpPr txBox="1"/>
          <p:nvPr/>
        </p:nvSpPr>
        <p:spPr>
          <a:xfrm>
            <a:off x="1210310" y="266700"/>
            <a:ext cx="2667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世贸茂悦府软装方案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3073" descr="LOGO-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04" t="9495" r="31520" b="47740"/>
          <a:stretch>
            <a:fillRect/>
          </a:stretch>
        </p:blipFill>
        <p:spPr>
          <a:xfrm>
            <a:off x="509270" y="94615"/>
            <a:ext cx="608965" cy="4476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5" name="直接连接符 24"/>
          <p:cNvCxnSpPr/>
          <p:nvPr/>
        </p:nvCxnSpPr>
        <p:spPr>
          <a:xfrm>
            <a:off x="1210310" y="13970"/>
            <a:ext cx="0" cy="546735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cxnSp>
        <p:nvCxnSpPr>
          <p:cNvPr id="7" name="直接连接符 6"/>
          <p:cNvCxnSpPr/>
          <p:nvPr/>
        </p:nvCxnSpPr>
        <p:spPr>
          <a:xfrm>
            <a:off x="280035" y="5658485"/>
            <a:ext cx="9893300" cy="0"/>
          </a:xfrm>
          <a:prstGeom prst="line">
            <a:avLst/>
          </a:prstGeom>
          <a:noFill/>
          <a:ln w="2222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</p:cxnSp>
      <p:sp>
        <p:nvSpPr>
          <p:cNvPr id="2" name="文本框 1"/>
          <p:cNvSpPr txBox="1"/>
          <p:nvPr/>
        </p:nvSpPr>
        <p:spPr>
          <a:xfrm>
            <a:off x="4744720" y="5680075"/>
            <a:ext cx="89471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客厅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TextBox 3"/>
          <p:cNvSpPr txBox="1"/>
          <p:nvPr/>
        </p:nvSpPr>
        <p:spPr>
          <a:xfrm>
            <a:off x="7666355" y="5450205"/>
            <a:ext cx="257365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400"/>
            <a:r>
              <a:rPr lang="zh-CN" altLang="en-US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http://www.zc-design.cn/index.html</a:t>
            </a:r>
            <a:endParaRPr lang="zh-CN" altLang="en-US" sz="1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05307" y="5276271"/>
            <a:ext cx="13357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en-US" altLang="zh-CN" sz="10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952865" y="5304155"/>
            <a:ext cx="0" cy="35433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23" name="文本框 22"/>
          <p:cNvSpPr txBox="1"/>
          <p:nvPr/>
        </p:nvSpPr>
        <p:spPr>
          <a:xfrm>
            <a:off x="7527925" y="5256530"/>
            <a:ext cx="143256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+mj-ea"/>
                <a:ea typeface="+mj-ea"/>
              </a:rPr>
              <a:t>Interior</a:t>
            </a:r>
            <a:endParaRPr lang="en-US" altLang="zh-CN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92540" y="5456555"/>
            <a:ext cx="1348105" cy="201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张成室内设计工作室</a:t>
            </a:r>
            <a:endParaRPr lang="en-US" altLang="zh-CN" sz="8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32105" y="1683385"/>
            <a:ext cx="1970405" cy="16109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848610" y="1285875"/>
            <a:ext cx="6157595" cy="27127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128010" tIns="64006" rIns="128010" bIns="64006" numCol="1" anchor="t" anchorCtr="0" compatLnSpc="1"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700" b="0" i="0" u="none" strike="noStrike" cap="none" normalizeH="0" baseline="0" smtClean="0">
              <a:ln>
                <a:noFill/>
              </a:ln>
              <a:solidFill>
                <a:srgbClr val="D9D9D9"/>
              </a:solidFill>
              <a:effectLst/>
              <a:latin typeface="Arial" panose="020B0604020202020204" pitchFamily="34" charset="0"/>
              <a:ea typeface="方正水黑简体" pitchFamily="65" charset="-122"/>
            </a:endParaRPr>
          </a:p>
        </p:txBody>
      </p:sp>
      <p:pic>
        <p:nvPicPr>
          <p:cNvPr id="19" name="图片 18" descr="TB1qm96OFXXXXaXXpXXXXXXXXXX_!!0-item_pic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760" y="1201420"/>
            <a:ext cx="4135120" cy="27844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1855" y="654050"/>
            <a:ext cx="2254250" cy="2923540"/>
          </a:xfrm>
          <a:prstGeom prst="rect">
            <a:avLst/>
          </a:prstGeom>
        </p:spPr>
      </p:pic>
      <p:pic>
        <p:nvPicPr>
          <p:cNvPr id="38" name="图片 37" descr="QQ截图20170927134729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rcRect l="32439" r="23244"/>
          <a:stretch>
            <a:fillRect/>
          </a:stretch>
        </p:blipFill>
        <p:spPr>
          <a:xfrm flipH="1">
            <a:off x="7503160" y="1874520"/>
            <a:ext cx="1045845" cy="2444115"/>
          </a:xfrm>
          <a:prstGeom prst="rect">
            <a:avLst/>
          </a:prstGeom>
        </p:spPr>
      </p:pic>
      <p:pic>
        <p:nvPicPr>
          <p:cNvPr id="22" name="图片 21" descr="ebdd4f0af0122536a903b9a63839ee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7325" y="3190875"/>
            <a:ext cx="4843780" cy="19767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7370" y="3895090"/>
            <a:ext cx="1275080" cy="11398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5170" y="3529965"/>
            <a:ext cx="508635" cy="45656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739505" y="4215130"/>
            <a:ext cx="93853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挂画参考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9" name="图片 58" descr="TB20IZbXeTyQeBjSspfXXaI3FXa_!!507350395">
            <a:hlinkClick r:id="rId13" action="ppaction://hlinkfile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2995" y="3895090"/>
            <a:ext cx="1072515" cy="107061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115"/>
          <a:stretch>
            <a:fillRect/>
          </a:stretch>
        </p:blipFill>
        <p:spPr>
          <a:xfrm flipH="1">
            <a:off x="1873885" y="1122045"/>
            <a:ext cx="1522095" cy="4249420"/>
          </a:xfrm>
          <a:prstGeom prst="rect">
            <a:avLst/>
          </a:prstGeom>
        </p:spPr>
      </p:pic>
      <p:pic>
        <p:nvPicPr>
          <p:cNvPr id="64" name="图片 63" descr="395c1ee012e95f84b0a0c8cf726e9fb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019425" y="4140200"/>
            <a:ext cx="1333500" cy="1331595"/>
          </a:xfrm>
          <a:prstGeom prst="rect">
            <a:avLst/>
          </a:prstGeom>
        </p:spPr>
      </p:pic>
      <p:pic>
        <p:nvPicPr>
          <p:cNvPr id="4" name="图片 3">
            <a:hlinkClick r:id="rId17" tooltip="" action="ppaction://hlinkfil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4675" y="654050"/>
            <a:ext cx="4209415" cy="2771140"/>
          </a:xfrm>
          <a:prstGeom prst="rect">
            <a:avLst/>
          </a:prstGeom>
        </p:spPr>
      </p:pic>
      <p:pic>
        <p:nvPicPr>
          <p:cNvPr id="6" name="图片 5">
            <a:hlinkClick r:id="rId19" tooltip="" action="ppaction://hlinkfile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1810" y="3632200"/>
            <a:ext cx="1313815" cy="1450340"/>
          </a:xfrm>
          <a:prstGeom prst="rect">
            <a:avLst/>
          </a:prstGeom>
        </p:spPr>
      </p:pic>
      <p:pic>
        <p:nvPicPr>
          <p:cNvPr id="8" name="图片 7">
            <a:hlinkClick r:id="rId21" tooltip="" action="ppaction://hlinkfile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9425" y="2341245"/>
            <a:ext cx="953770" cy="1437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6" name="直接连接符 45"/>
          <p:cNvCxnSpPr/>
          <p:nvPr/>
        </p:nvCxnSpPr>
        <p:spPr>
          <a:xfrm>
            <a:off x="280035" y="841375"/>
            <a:ext cx="9893300" cy="0"/>
          </a:xfrm>
          <a:prstGeom prst="line">
            <a:avLst/>
          </a:prstGeom>
          <a:noFill/>
          <a:ln w="12700" cmpd="sng">
            <a:solidFill>
              <a:srgbClr val="E6E6E6"/>
            </a:solidFill>
            <a:prstDash val="solid"/>
          </a:ln>
        </p:spPr>
      </p:cxnSp>
      <p:sp>
        <p:nvSpPr>
          <p:cNvPr id="10" name="文本框 9"/>
          <p:cNvSpPr txBox="1"/>
          <p:nvPr/>
        </p:nvSpPr>
        <p:spPr>
          <a:xfrm>
            <a:off x="1210310" y="266700"/>
            <a:ext cx="2667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世贸茂悦府软装方案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3073" descr="LOGO-jpg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04" t="9495" r="31520" b="47740"/>
          <a:stretch>
            <a:fillRect/>
          </a:stretch>
        </p:blipFill>
        <p:spPr>
          <a:xfrm>
            <a:off x="509270" y="94615"/>
            <a:ext cx="608965" cy="4476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5" name="直接连接符 24"/>
          <p:cNvCxnSpPr/>
          <p:nvPr/>
        </p:nvCxnSpPr>
        <p:spPr>
          <a:xfrm>
            <a:off x="1210310" y="13970"/>
            <a:ext cx="0" cy="546735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cxnSp>
        <p:nvCxnSpPr>
          <p:cNvPr id="7" name="直接连接符 6"/>
          <p:cNvCxnSpPr/>
          <p:nvPr/>
        </p:nvCxnSpPr>
        <p:spPr>
          <a:xfrm>
            <a:off x="280035" y="5658485"/>
            <a:ext cx="9893300" cy="0"/>
          </a:xfrm>
          <a:prstGeom prst="line">
            <a:avLst/>
          </a:prstGeom>
          <a:noFill/>
          <a:ln w="2222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</p:cxnSp>
      <p:sp>
        <p:nvSpPr>
          <p:cNvPr id="2" name="文本框 1"/>
          <p:cNvSpPr txBox="1"/>
          <p:nvPr/>
        </p:nvSpPr>
        <p:spPr>
          <a:xfrm>
            <a:off x="4744720" y="5680075"/>
            <a:ext cx="89471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客厅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TextBox 3"/>
          <p:cNvSpPr txBox="1"/>
          <p:nvPr/>
        </p:nvSpPr>
        <p:spPr>
          <a:xfrm>
            <a:off x="7666355" y="5450205"/>
            <a:ext cx="257365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400"/>
            <a:r>
              <a:rPr lang="zh-CN" altLang="en-US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http://www.zc-design.cn/index.html</a:t>
            </a:r>
            <a:endParaRPr lang="zh-CN" altLang="en-US" sz="1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92540" y="5456555"/>
            <a:ext cx="1348105" cy="201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张成室内设计工作室</a:t>
            </a:r>
            <a:endParaRPr lang="en-US" altLang="zh-CN" sz="8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21" name="Rectangle 15"/>
          <p:cNvSpPr/>
          <p:nvPr/>
        </p:nvSpPr>
        <p:spPr>
          <a:xfrm>
            <a:off x="471170" y="1122045"/>
            <a:ext cx="1692275" cy="4169410"/>
          </a:xfrm>
          <a:prstGeom prst="rect">
            <a:avLst/>
          </a:prstGeom>
          <a:solidFill>
            <a:srgbClr val="978E55">
              <a:alpha val="0"/>
            </a:srgbClr>
          </a:solidFill>
          <a:ln w="9525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lstStyle>
            <a:lvl1pPr marL="301625" lvl="0" indent="-3016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2780" lvl="1" indent="-2508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03300" lvl="2" indent="-2000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05255" lvl="3" indent="-201930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06575" lvl="4" indent="-20129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None/>
            </a:pPr>
            <a:endParaRPr lang="zh-CN" altLang="en-US" sz="15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2105" y="1683385"/>
            <a:ext cx="1970405" cy="1610995"/>
          </a:xfrm>
          <a:prstGeom prst="rect">
            <a:avLst/>
          </a:prstGeom>
        </p:spPr>
      </p:pic>
      <p:pic>
        <p:nvPicPr>
          <p:cNvPr id="3" name="图片 2">
            <a:hlinkClick r:id="rId3" tooltip="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1769745"/>
            <a:ext cx="385699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rcRect t="16533" b="14999"/>
          <a:stretch>
            <a:fillRect/>
          </a:stretch>
        </p:blipFill>
        <p:spPr>
          <a:xfrm>
            <a:off x="3627755" y="919480"/>
            <a:ext cx="2820670" cy="3435350"/>
          </a:xfrm>
          <a:prstGeom prst="rect">
            <a:avLst/>
          </a:prstGeom>
        </p:spPr>
      </p:pic>
      <p:pic>
        <p:nvPicPr>
          <p:cNvPr id="8" name="图片 7">
            <a:hlinkClick r:id="rId2" tooltip="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05" y="3545205"/>
            <a:ext cx="3181985" cy="1651635"/>
          </a:xfrm>
          <a:prstGeom prst="rect">
            <a:avLst/>
          </a:prstGeom>
        </p:spPr>
      </p:pic>
      <p:pic>
        <p:nvPicPr>
          <p:cNvPr id="29" name="图片 28" descr="5a71c6e271256709bd86250918e1d25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45525" y="3429000"/>
            <a:ext cx="1599565" cy="1899285"/>
          </a:xfrm>
          <a:prstGeom prst="rect">
            <a:avLst/>
          </a:prstGeom>
        </p:spPr>
      </p:pic>
      <p:sp>
        <p:nvSpPr>
          <p:cNvPr id="21521" name="Rectangle 15"/>
          <p:cNvSpPr/>
          <p:nvPr/>
        </p:nvSpPr>
        <p:spPr>
          <a:xfrm>
            <a:off x="471170" y="1122045"/>
            <a:ext cx="1692275" cy="4169410"/>
          </a:xfrm>
          <a:prstGeom prst="rect">
            <a:avLst/>
          </a:prstGeom>
          <a:solidFill>
            <a:srgbClr val="978E55">
              <a:alpha val="0"/>
            </a:srgbClr>
          </a:solidFill>
          <a:ln w="9525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lstStyle>
            <a:lvl1pPr marL="301625" lvl="0" indent="-3016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2780" lvl="1" indent="-2508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03300" lvl="2" indent="-2000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05255" lvl="3" indent="-201930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06575" lvl="4" indent="-20129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None/>
            </a:pPr>
            <a:endParaRPr lang="zh-CN" altLang="en-US" sz="15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80035" y="5658485"/>
            <a:ext cx="9893300" cy="0"/>
          </a:xfrm>
          <a:prstGeom prst="line">
            <a:avLst/>
          </a:prstGeom>
          <a:noFill/>
          <a:ln w="2222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</p:cxnSp>
      <p:sp>
        <p:nvSpPr>
          <p:cNvPr id="2" name="文本框 1"/>
          <p:cNvSpPr txBox="1"/>
          <p:nvPr/>
        </p:nvSpPr>
        <p:spPr>
          <a:xfrm>
            <a:off x="4744720" y="5680075"/>
            <a:ext cx="89471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餐厅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TextBox 3"/>
          <p:cNvSpPr txBox="1"/>
          <p:nvPr/>
        </p:nvSpPr>
        <p:spPr>
          <a:xfrm>
            <a:off x="7666355" y="5450205"/>
            <a:ext cx="257365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400"/>
            <a:r>
              <a:rPr lang="zh-CN" altLang="en-US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http://www.zc-design.cn/index.html</a:t>
            </a:r>
            <a:endParaRPr lang="zh-CN" altLang="en-US" sz="1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05307" y="5276271"/>
            <a:ext cx="13357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en-US" altLang="zh-CN" sz="10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952865" y="5304155"/>
            <a:ext cx="0" cy="35433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4" name="文本框 3"/>
          <p:cNvSpPr txBox="1"/>
          <p:nvPr/>
        </p:nvSpPr>
        <p:spPr>
          <a:xfrm>
            <a:off x="7527925" y="5256530"/>
            <a:ext cx="143256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+mj-ea"/>
                <a:ea typeface="+mj-ea"/>
              </a:rPr>
              <a:t>Interior</a:t>
            </a:r>
            <a:endParaRPr lang="en-US" altLang="zh-CN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92540" y="5456555"/>
            <a:ext cx="1348105" cy="201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张成室内设计工作室</a:t>
            </a:r>
            <a:endParaRPr lang="en-US" altLang="zh-CN" sz="8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3073" descr="LOGO-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04" t="9495" r="31520" b="47740"/>
          <a:stretch>
            <a:fillRect/>
          </a:stretch>
        </p:blipFill>
        <p:spPr>
          <a:xfrm>
            <a:off x="509270" y="94615"/>
            <a:ext cx="608965" cy="4476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5" name="直接连接符 24"/>
          <p:cNvCxnSpPr/>
          <p:nvPr/>
        </p:nvCxnSpPr>
        <p:spPr>
          <a:xfrm>
            <a:off x="1210310" y="13970"/>
            <a:ext cx="0" cy="546735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16" name="文本框 15"/>
          <p:cNvSpPr txBox="1"/>
          <p:nvPr/>
        </p:nvSpPr>
        <p:spPr>
          <a:xfrm>
            <a:off x="1210310" y="266700"/>
            <a:ext cx="2667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世贸茂悦府</a:t>
            </a:r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软装方案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0" y="2336165"/>
            <a:ext cx="1644650" cy="1740535"/>
          </a:xfrm>
          <a:prstGeom prst="rect">
            <a:avLst/>
          </a:prstGeom>
        </p:spPr>
      </p:pic>
      <p:pic>
        <p:nvPicPr>
          <p:cNvPr id="10" name="图片 9" descr="5a71c6e271256709bd86250918e1d25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935" y="3451860"/>
            <a:ext cx="1549400" cy="1838960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292735" y="863600"/>
            <a:ext cx="9893300" cy="0"/>
          </a:xfrm>
          <a:prstGeom prst="line">
            <a:avLst/>
          </a:prstGeom>
          <a:noFill/>
          <a:ln w="12700" cmpd="sng">
            <a:solidFill>
              <a:srgbClr val="E6E6E6"/>
            </a:solidFill>
            <a:prstDash val="solid"/>
          </a:ln>
        </p:spPr>
      </p:cxnSp>
      <p:pic>
        <p:nvPicPr>
          <p:cNvPr id="31" name="图片 30" descr="eead79d26dbf1720823954b9603abda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870" y="2686685"/>
            <a:ext cx="1213485" cy="12134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635" y="5256530"/>
            <a:ext cx="1043940" cy="709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10" y="2705100"/>
            <a:ext cx="1587500" cy="2282825"/>
          </a:xfrm>
          <a:prstGeom prst="rect">
            <a:avLst/>
          </a:prstGeom>
        </p:spPr>
      </p:pic>
      <p:pic>
        <p:nvPicPr>
          <p:cNvPr id="43" name="图片 42" descr="Aurora+Curtain+Panel+in+Go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193800"/>
            <a:ext cx="2916555" cy="291655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280035" y="5658485"/>
            <a:ext cx="9893300" cy="0"/>
          </a:xfrm>
          <a:prstGeom prst="line">
            <a:avLst/>
          </a:prstGeom>
          <a:noFill/>
          <a:ln w="2222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</p:cxnSp>
      <p:sp>
        <p:nvSpPr>
          <p:cNvPr id="3" name="文本框 2"/>
          <p:cNvSpPr txBox="1"/>
          <p:nvPr/>
        </p:nvSpPr>
        <p:spPr>
          <a:xfrm>
            <a:off x="5103495" y="5680075"/>
            <a:ext cx="191071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儿童房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TextBox 3"/>
          <p:cNvSpPr txBox="1"/>
          <p:nvPr/>
        </p:nvSpPr>
        <p:spPr>
          <a:xfrm>
            <a:off x="7666355" y="5450205"/>
            <a:ext cx="257365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400"/>
            <a:r>
              <a:rPr lang="zh-CN" altLang="en-US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http://www.zc-design.cn/index.html</a:t>
            </a:r>
            <a:endParaRPr lang="zh-CN" altLang="en-US" sz="1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952865" y="5304155"/>
            <a:ext cx="0" cy="35433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5" name="文本框 4"/>
          <p:cNvSpPr txBox="1"/>
          <p:nvPr/>
        </p:nvSpPr>
        <p:spPr>
          <a:xfrm>
            <a:off x="7527925" y="5256530"/>
            <a:ext cx="143256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+mj-ea"/>
                <a:ea typeface="+mj-ea"/>
              </a:rPr>
              <a:t>Interior</a:t>
            </a:r>
            <a:endParaRPr lang="en-US" altLang="zh-CN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92540" y="5456555"/>
            <a:ext cx="1348105" cy="201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张成室内设计工作室</a:t>
            </a:r>
            <a:endParaRPr lang="en-US" altLang="zh-CN" sz="8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92735" y="863600"/>
            <a:ext cx="9893300" cy="0"/>
          </a:xfrm>
          <a:prstGeom prst="line">
            <a:avLst/>
          </a:prstGeom>
          <a:noFill/>
          <a:ln w="12700" cmpd="sng">
            <a:solidFill>
              <a:srgbClr val="E6E6E6"/>
            </a:solidFill>
            <a:prstDash val="solid"/>
          </a:ln>
        </p:spPr>
      </p:cxnSp>
      <p:pic>
        <p:nvPicPr>
          <p:cNvPr id="15" name="图片 3073" descr="LOGO-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04" t="9495" r="31520" b="47740"/>
          <a:stretch>
            <a:fillRect/>
          </a:stretch>
        </p:blipFill>
        <p:spPr>
          <a:xfrm>
            <a:off x="509270" y="94615"/>
            <a:ext cx="608965" cy="4476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5" name="直接连接符 24"/>
          <p:cNvCxnSpPr/>
          <p:nvPr/>
        </p:nvCxnSpPr>
        <p:spPr>
          <a:xfrm>
            <a:off x="1210310" y="13970"/>
            <a:ext cx="0" cy="546735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18" name="文本框 17"/>
          <p:cNvSpPr txBox="1"/>
          <p:nvPr/>
        </p:nvSpPr>
        <p:spPr>
          <a:xfrm>
            <a:off x="1210310" y="266700"/>
            <a:ext cx="2667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世贸悦府软装方案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21" name="Rectangle 15"/>
          <p:cNvSpPr/>
          <p:nvPr/>
        </p:nvSpPr>
        <p:spPr>
          <a:xfrm>
            <a:off x="471170" y="1122045"/>
            <a:ext cx="1692275" cy="4169410"/>
          </a:xfrm>
          <a:prstGeom prst="rect">
            <a:avLst/>
          </a:prstGeom>
          <a:solidFill>
            <a:srgbClr val="978E55">
              <a:alpha val="0"/>
            </a:srgbClr>
          </a:solidFill>
          <a:ln w="9525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lstStyle>
            <a:lvl1pPr marL="301625" lvl="0" indent="-3016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2780" lvl="1" indent="-2508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03300" lvl="2" indent="-2000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05255" lvl="3" indent="-201930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06575" lvl="4" indent="-20129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None/>
            </a:pPr>
            <a:endParaRPr lang="zh-CN" altLang="en-US" sz="15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41605" y="2014855"/>
            <a:ext cx="2905760" cy="1574165"/>
          </a:xfrm>
          <a:prstGeom prst="rect">
            <a:avLst/>
          </a:prstGeom>
        </p:spPr>
      </p:pic>
      <p:pic>
        <p:nvPicPr>
          <p:cNvPr id="8" name="图片 7" descr="797989be61cef087df66689183211e50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3600" y="2553335"/>
            <a:ext cx="4262755" cy="29032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215" y="4065270"/>
            <a:ext cx="928370" cy="119126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005" y="3145790"/>
            <a:ext cx="4131310" cy="214566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3545" y="2553335"/>
            <a:ext cx="602615" cy="1144270"/>
          </a:xfrm>
          <a:prstGeom prst="rect">
            <a:avLst/>
          </a:prstGeom>
        </p:spPr>
      </p:pic>
      <p:pic>
        <p:nvPicPr>
          <p:cNvPr id="44" name="图片 43" descr="e8dcbc46b00d62393a3a8a62a392b7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3445" y="4374515"/>
            <a:ext cx="1427480" cy="1139190"/>
          </a:xfrm>
          <a:prstGeom prst="rect">
            <a:avLst/>
          </a:prstGeom>
        </p:spPr>
      </p:pic>
      <p:pic>
        <p:nvPicPr>
          <p:cNvPr id="45" name="图片 44" descr="cb803acfae3635455817255b70d134e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9985" y="1774825"/>
            <a:ext cx="878205" cy="142684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6160" y="4973955"/>
            <a:ext cx="698500" cy="782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280035" y="5658485"/>
            <a:ext cx="9893300" cy="0"/>
          </a:xfrm>
          <a:prstGeom prst="line">
            <a:avLst/>
          </a:prstGeom>
          <a:noFill/>
          <a:ln w="2222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</p:cxnSp>
      <p:sp>
        <p:nvSpPr>
          <p:cNvPr id="8" name="文本框 7"/>
          <p:cNvSpPr txBox="1"/>
          <p:nvPr/>
        </p:nvSpPr>
        <p:spPr>
          <a:xfrm>
            <a:off x="4744720" y="5680075"/>
            <a:ext cx="89471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主卧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TextBox 3"/>
          <p:cNvSpPr txBox="1"/>
          <p:nvPr/>
        </p:nvSpPr>
        <p:spPr>
          <a:xfrm>
            <a:off x="7666355" y="5450205"/>
            <a:ext cx="257365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400"/>
            <a:r>
              <a:rPr lang="zh-CN" altLang="en-US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http://www.zc-design.cn/index.html</a:t>
            </a:r>
            <a:endParaRPr lang="zh-CN" altLang="en-US" sz="1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05307" y="5276271"/>
            <a:ext cx="13357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en-US" altLang="zh-CN" sz="10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952865" y="5304155"/>
            <a:ext cx="0" cy="35433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17" name="文本框 16"/>
          <p:cNvSpPr txBox="1"/>
          <p:nvPr/>
        </p:nvSpPr>
        <p:spPr>
          <a:xfrm>
            <a:off x="7527925" y="5256530"/>
            <a:ext cx="143256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+mj-ea"/>
                <a:ea typeface="+mj-ea"/>
              </a:rPr>
              <a:t>Interior</a:t>
            </a:r>
            <a:endParaRPr lang="en-US" altLang="zh-CN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92540" y="5456555"/>
            <a:ext cx="1348105" cy="201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张成室内设计工作室</a:t>
            </a:r>
            <a:endParaRPr lang="en-US" altLang="zh-CN" sz="8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92735" y="863600"/>
            <a:ext cx="9893300" cy="0"/>
          </a:xfrm>
          <a:prstGeom prst="line">
            <a:avLst/>
          </a:prstGeom>
          <a:noFill/>
          <a:ln w="12700" cmpd="sng">
            <a:solidFill>
              <a:srgbClr val="E6E6E6"/>
            </a:solidFill>
            <a:prstDash val="solid"/>
          </a:ln>
        </p:spPr>
      </p:cxnSp>
      <p:pic>
        <p:nvPicPr>
          <p:cNvPr id="22" name="图片 3073" descr="LOGO-jpg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04" t="9495" r="31520" b="47740"/>
          <a:stretch>
            <a:fillRect/>
          </a:stretch>
        </p:blipFill>
        <p:spPr>
          <a:xfrm>
            <a:off x="509270" y="94615"/>
            <a:ext cx="608965" cy="4476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5" name="直接连接符 24"/>
          <p:cNvCxnSpPr/>
          <p:nvPr/>
        </p:nvCxnSpPr>
        <p:spPr>
          <a:xfrm>
            <a:off x="1210310" y="13970"/>
            <a:ext cx="0" cy="546735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10" name="文本框 9"/>
          <p:cNvSpPr txBox="1"/>
          <p:nvPr/>
        </p:nvSpPr>
        <p:spPr>
          <a:xfrm>
            <a:off x="1210310" y="266700"/>
            <a:ext cx="2667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世贸茂悦府</a:t>
            </a:r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软装方案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21" name="Rectangle 15"/>
          <p:cNvSpPr/>
          <p:nvPr/>
        </p:nvSpPr>
        <p:spPr>
          <a:xfrm>
            <a:off x="471170" y="1122045"/>
            <a:ext cx="1692275" cy="4169410"/>
          </a:xfrm>
          <a:prstGeom prst="rect">
            <a:avLst/>
          </a:prstGeom>
          <a:solidFill>
            <a:srgbClr val="978E55">
              <a:alpha val="0"/>
            </a:srgbClr>
          </a:solidFill>
          <a:ln w="9525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lstStyle>
            <a:lvl1pPr marL="301625" lvl="0" indent="-3016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2780" lvl="1" indent="-2508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03300" lvl="2" indent="-2000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05255" lvl="3" indent="-201930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06575" lvl="4" indent="-20129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None/>
            </a:pPr>
            <a:endParaRPr lang="zh-CN" altLang="en-US" sz="15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5095" y="1939290"/>
            <a:ext cx="2383790" cy="16351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42565" y="1261745"/>
            <a:ext cx="6162040" cy="32835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128010" tIns="64006" rIns="128010" bIns="64006" numCol="1" anchor="t" anchorCtr="0" compatLnSpc="1"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700" b="0" i="0" u="none" strike="noStrike" cap="none" normalizeH="0" baseline="0" smtClean="0">
              <a:ln>
                <a:noFill/>
              </a:ln>
              <a:solidFill>
                <a:srgbClr val="D9D9D9"/>
              </a:solidFill>
              <a:effectLst/>
              <a:latin typeface="Arial" panose="020B0604020202020204" pitchFamily="34" charset="0"/>
              <a:ea typeface="方正水黑简体" pitchFamily="65" charset="-122"/>
            </a:endParaRPr>
          </a:p>
        </p:txBody>
      </p:sp>
      <p:pic>
        <p:nvPicPr>
          <p:cNvPr id="44" name="图片 43" descr="b0efc5d36ceb26539bc87d816fe50ec2"/>
          <p:cNvPicPr>
            <a:picLocks noChangeAspect="1"/>
          </p:cNvPicPr>
          <p:nvPr/>
        </p:nvPicPr>
        <p:blipFill>
          <a:blip r:embed="rId3"/>
          <a:srcRect l="34687" t="27488" b="12133"/>
          <a:stretch>
            <a:fillRect/>
          </a:stretch>
        </p:blipFill>
        <p:spPr>
          <a:xfrm>
            <a:off x="7637780" y="3788410"/>
            <a:ext cx="988060" cy="1043305"/>
          </a:xfrm>
          <a:prstGeom prst="rect">
            <a:avLst/>
          </a:prstGeom>
        </p:spPr>
      </p:pic>
      <p:pic>
        <p:nvPicPr>
          <p:cNvPr id="48" name="图片 47" descr="85f59f3f0eb9935c5160b60cc8d8277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565" y="4043680"/>
            <a:ext cx="1856105" cy="1212850"/>
          </a:xfrm>
          <a:prstGeom prst="rect">
            <a:avLst/>
          </a:prstGeom>
        </p:spPr>
      </p:pic>
      <p:pic>
        <p:nvPicPr>
          <p:cNvPr id="24" name="图片 23" descr="9a777a0771ebcfae58de22014c1fa0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735" y="1261745"/>
            <a:ext cx="2536825" cy="294132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115"/>
          <a:stretch>
            <a:fillRect/>
          </a:stretch>
        </p:blipFill>
        <p:spPr>
          <a:xfrm>
            <a:off x="8211820" y="1092200"/>
            <a:ext cx="1538605" cy="4295775"/>
          </a:xfrm>
          <a:prstGeom prst="rect">
            <a:avLst/>
          </a:prstGeom>
        </p:spPr>
      </p:pic>
      <p:pic>
        <p:nvPicPr>
          <p:cNvPr id="49" name="图片 48" descr="e17599fbdf6bd623bb8af435c5356284"/>
          <p:cNvPicPr>
            <a:picLocks noChangeAspect="1"/>
          </p:cNvPicPr>
          <p:nvPr/>
        </p:nvPicPr>
        <p:blipFill>
          <a:blip r:embed="rId7"/>
          <a:srcRect t="32961"/>
          <a:stretch>
            <a:fillRect/>
          </a:stretch>
        </p:blipFill>
        <p:spPr>
          <a:xfrm>
            <a:off x="3243580" y="3663315"/>
            <a:ext cx="732155" cy="737235"/>
          </a:xfrm>
          <a:prstGeom prst="rect">
            <a:avLst/>
          </a:prstGeom>
        </p:spPr>
      </p:pic>
      <p:pic>
        <p:nvPicPr>
          <p:cNvPr id="54" name="图片 53" descr="3c702c91b45beac50f93afd0533bf5e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690485" y="3053080"/>
            <a:ext cx="721995" cy="107632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115"/>
          <a:stretch>
            <a:fillRect/>
          </a:stretch>
        </p:blipFill>
        <p:spPr>
          <a:xfrm flipH="1">
            <a:off x="1973580" y="1105535"/>
            <a:ext cx="1538605" cy="4295775"/>
          </a:xfrm>
          <a:prstGeom prst="rect">
            <a:avLst/>
          </a:prstGeom>
        </p:spPr>
      </p:pic>
      <p:pic>
        <p:nvPicPr>
          <p:cNvPr id="59" name="图片 58" descr="图片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7845" y="3910965"/>
            <a:ext cx="1134110" cy="147447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7990" y="2959735"/>
            <a:ext cx="3801745" cy="2418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7925" y="863600"/>
            <a:ext cx="2628265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75" y="2040255"/>
            <a:ext cx="2136775" cy="2632075"/>
          </a:xfrm>
          <a:prstGeom prst="rect">
            <a:avLst/>
          </a:prstGeom>
        </p:spPr>
      </p:pic>
      <p:cxnSp>
        <p:nvCxnSpPr>
          <p:cNvPr id="46" name="直接连接符 45"/>
          <p:cNvCxnSpPr/>
          <p:nvPr/>
        </p:nvCxnSpPr>
        <p:spPr>
          <a:xfrm>
            <a:off x="292735" y="863600"/>
            <a:ext cx="9893300" cy="0"/>
          </a:xfrm>
          <a:prstGeom prst="line">
            <a:avLst/>
          </a:prstGeom>
          <a:noFill/>
          <a:ln w="12700" cmpd="sng">
            <a:solidFill>
              <a:srgbClr val="E6E6E6"/>
            </a:solidFill>
            <a:prstDash val="solid"/>
          </a:ln>
        </p:spPr>
      </p:cxnSp>
      <p:pic>
        <p:nvPicPr>
          <p:cNvPr id="22" name="图片 3073" descr="LOGO-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04" t="9495" r="31520" b="47740"/>
          <a:stretch>
            <a:fillRect/>
          </a:stretch>
        </p:blipFill>
        <p:spPr>
          <a:xfrm>
            <a:off x="509270" y="94615"/>
            <a:ext cx="608965" cy="4476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5" name="直接连接符 24"/>
          <p:cNvCxnSpPr/>
          <p:nvPr/>
        </p:nvCxnSpPr>
        <p:spPr>
          <a:xfrm>
            <a:off x="1210310" y="13970"/>
            <a:ext cx="0" cy="546735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cxnSp>
        <p:nvCxnSpPr>
          <p:cNvPr id="2" name="直接连接符 1"/>
          <p:cNvCxnSpPr/>
          <p:nvPr/>
        </p:nvCxnSpPr>
        <p:spPr>
          <a:xfrm>
            <a:off x="280035" y="5658485"/>
            <a:ext cx="9893300" cy="0"/>
          </a:xfrm>
          <a:prstGeom prst="line">
            <a:avLst/>
          </a:prstGeom>
          <a:noFill/>
          <a:ln w="2222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</p:cxnSp>
      <p:sp>
        <p:nvSpPr>
          <p:cNvPr id="8" name="文本框 7"/>
          <p:cNvSpPr txBox="1"/>
          <p:nvPr/>
        </p:nvSpPr>
        <p:spPr>
          <a:xfrm>
            <a:off x="4744720" y="5680075"/>
            <a:ext cx="89471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书房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TextBox 3"/>
          <p:cNvSpPr txBox="1"/>
          <p:nvPr/>
        </p:nvSpPr>
        <p:spPr>
          <a:xfrm>
            <a:off x="7666355" y="5450205"/>
            <a:ext cx="2573655" cy="454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914400"/>
            <a:r>
              <a:rPr lang="zh-CN" altLang="en-US" sz="1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http://www.zc-design.cn/index.html</a:t>
            </a:r>
            <a:endParaRPr lang="zh-CN" altLang="en-US" sz="10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05307" y="5276271"/>
            <a:ext cx="13357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en-US" altLang="zh-CN" sz="10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952865" y="5304155"/>
            <a:ext cx="0" cy="35433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17" name="文本框 16"/>
          <p:cNvSpPr txBox="1"/>
          <p:nvPr/>
        </p:nvSpPr>
        <p:spPr>
          <a:xfrm>
            <a:off x="7527925" y="5256530"/>
            <a:ext cx="143256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+mj-ea"/>
                <a:ea typeface="+mj-ea"/>
              </a:rPr>
              <a:t>Interior</a:t>
            </a:r>
            <a:endParaRPr lang="en-US" altLang="zh-CN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92540" y="5456555"/>
            <a:ext cx="1348105" cy="201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张成室内设计工作室</a:t>
            </a:r>
            <a:endParaRPr lang="en-US" altLang="zh-CN" sz="80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03720" y="1015365"/>
            <a:ext cx="1846580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配色参考</a:t>
            </a:r>
            <a:endParaRPr lang="zh-CN" altLang="en-US" sz="1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10310" y="266700"/>
            <a:ext cx="2667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世贸茂悦府</a:t>
            </a:r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软装配饰方案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21" name="Rectangle 15"/>
          <p:cNvSpPr/>
          <p:nvPr/>
        </p:nvSpPr>
        <p:spPr>
          <a:xfrm>
            <a:off x="471170" y="1122045"/>
            <a:ext cx="1692275" cy="4169410"/>
          </a:xfrm>
          <a:prstGeom prst="rect">
            <a:avLst/>
          </a:prstGeom>
          <a:solidFill>
            <a:srgbClr val="978E55">
              <a:alpha val="0"/>
            </a:srgbClr>
          </a:solidFill>
          <a:ln w="9525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lstStyle>
            <a:lvl1pPr marL="301625" lvl="0" indent="-3016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2780" lvl="1" indent="-2508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03300" lvl="2" indent="-20002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05255" lvl="3" indent="-201930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06575" lvl="4" indent="-201295" algn="l" defTabSz="803275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7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lvl="0" indent="0" defTabSz="914400" eaLnBrk="1" hangingPunct="1">
              <a:spcBef>
                <a:spcPct val="0"/>
              </a:spcBef>
              <a:buNone/>
            </a:pPr>
            <a:endParaRPr lang="zh-CN" altLang="en-US" sz="15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1810" y="1887220"/>
            <a:ext cx="1610995" cy="1504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3" name="图片 15365" descr="微信平台二维码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05842" y="3134584"/>
            <a:ext cx="1626742" cy="126026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7415" name="图片 15367" descr="网站二维码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7418" y="3197813"/>
            <a:ext cx="1460998" cy="1132581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313" name="矩形 16385"/>
          <p:cNvSpPr/>
          <p:nvPr/>
        </p:nvSpPr>
        <p:spPr>
          <a:xfrm>
            <a:off x="2928136" y="2036994"/>
            <a:ext cx="7354101" cy="896243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rgbClr val="C0C0C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3903" tIns="46952" rIns="93903" bIns="46952" anchor="ctr"/>
          <a:p>
            <a:pPr lvl="0" algn="ctr"/>
            <a:r>
              <a:rPr lang="zh-CN" altLang="en-US" sz="2610" dirty="0">
                <a:latin typeface="Arial" panose="020B0604020202020204" charset="108"/>
                <a:ea typeface="宋体" panose="02010600030101010101" pitchFamily="2" charset="-122"/>
              </a:rPr>
              <a:t> </a:t>
            </a:r>
            <a:endParaRPr lang="zh-CN" altLang="en-US" sz="2610" dirty="0">
              <a:latin typeface="Arial" panose="020B0604020202020204" charset="108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136892" y="2037608"/>
            <a:ext cx="2767917" cy="914045"/>
            <a:chOff x="243" y="2880"/>
            <a:chExt cx="4509" cy="1762"/>
          </a:xfrm>
        </p:grpSpPr>
        <p:pic>
          <p:nvPicPr>
            <p:cNvPr id="13314" name="图片 1638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" y="2880"/>
              <a:ext cx="2790" cy="176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15" name="图片 1638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8" y="2880"/>
              <a:ext cx="1735" cy="176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318" name="文本框 16390"/>
          <p:cNvSpPr txBox="1"/>
          <p:nvPr/>
        </p:nvSpPr>
        <p:spPr>
          <a:xfrm>
            <a:off x="4311173" y="2280698"/>
            <a:ext cx="4791216" cy="599440"/>
          </a:xfrm>
          <a:prstGeom prst="rect">
            <a:avLst/>
          </a:prstGeom>
          <a:noFill/>
          <a:ln w="9525">
            <a:noFill/>
          </a:ln>
        </p:spPr>
        <p:txBody>
          <a:bodyPr wrap="square" lIns="93903" tIns="46952" rIns="93903" bIns="46952" anchor="t">
            <a:spAutoFit/>
          </a:bodyPr>
          <a:p>
            <a:pPr lvl="0"/>
            <a:r>
              <a:rPr lang="zh-CN" altLang="en-US" sz="1645" dirty="0">
                <a:solidFill>
                  <a:schemeClr val="bg1"/>
                </a:solidFill>
                <a:latin typeface="Arial" panose="020B0604020202020204" charset="108"/>
                <a:ea typeface="微软雅黑" panose="020B0503020204020204" pitchFamily="34" charset="-122"/>
              </a:rPr>
              <a:t>ＴＨＡＮＫ　ＹＯＵ    </a:t>
            </a:r>
            <a:endParaRPr lang="zh-CN" altLang="en-US" sz="1645" dirty="0">
              <a:solidFill>
                <a:schemeClr val="bg1"/>
              </a:solidFill>
              <a:latin typeface="Arial" panose="020B0604020202020204" charset="108"/>
              <a:ea typeface="微软雅黑" panose="020B0503020204020204" pitchFamily="34" charset="-122"/>
            </a:endParaRPr>
          </a:p>
          <a:p>
            <a:pPr lvl="0"/>
            <a:r>
              <a:rPr lang="zh-CN" altLang="en-US" sz="1645" dirty="0">
                <a:solidFill>
                  <a:schemeClr val="bg1"/>
                </a:solidFill>
                <a:latin typeface="Arial" panose="020B0604020202020204" charset="108"/>
                <a:ea typeface="微软雅黑" panose="020B0503020204020204" pitchFamily="34" charset="-122"/>
              </a:rPr>
              <a:t> Theme House Design</a:t>
            </a:r>
            <a:endParaRPr lang="zh-CN" altLang="en-US" sz="1645" dirty="0">
              <a:solidFill>
                <a:schemeClr val="bg1"/>
              </a:solidFill>
              <a:latin typeface="Arial" panose="020B0604020202020204" charset="108"/>
              <a:ea typeface="微软雅黑" panose="020B0503020204020204" pitchFamily="34" charset="-122"/>
            </a:endParaRPr>
          </a:p>
        </p:txBody>
      </p:sp>
      <p:sp>
        <p:nvSpPr>
          <p:cNvPr id="4" name="菱形 16388"/>
          <p:cNvSpPr/>
          <p:nvPr/>
        </p:nvSpPr>
        <p:spPr>
          <a:xfrm>
            <a:off x="2529123" y="2032083"/>
            <a:ext cx="770400" cy="897470"/>
          </a:xfrm>
          <a:prstGeom prst="diamond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sz="2610">
              <a:latin typeface="Arial" panose="020B0604020202020204" charset="108"/>
              <a:ea typeface="宋体" panose="02010600030101010101" pitchFamily="2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92735" y="863600"/>
            <a:ext cx="9893300" cy="0"/>
          </a:xfrm>
          <a:prstGeom prst="line">
            <a:avLst/>
          </a:prstGeom>
          <a:noFill/>
          <a:ln w="12700" cmpd="sng">
            <a:solidFill>
              <a:srgbClr val="E6E6E6"/>
            </a:solidFill>
            <a:prstDash val="solid"/>
          </a:ln>
        </p:spPr>
      </p:cxnSp>
      <p:pic>
        <p:nvPicPr>
          <p:cNvPr id="47" name="图片 3073" descr="LOGO-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804" t="9495" r="31520" b="47740"/>
          <a:stretch>
            <a:fillRect/>
          </a:stretch>
        </p:blipFill>
        <p:spPr>
          <a:xfrm>
            <a:off x="509270" y="94615"/>
            <a:ext cx="608965" cy="4476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8" name="直接连接符 47"/>
          <p:cNvCxnSpPr/>
          <p:nvPr/>
        </p:nvCxnSpPr>
        <p:spPr>
          <a:xfrm>
            <a:off x="1210310" y="-13970"/>
            <a:ext cx="0" cy="546735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</p:cxnSp>
      <p:sp>
        <p:nvSpPr>
          <p:cNvPr id="10" name="文本框 9"/>
          <p:cNvSpPr txBox="1"/>
          <p:nvPr/>
        </p:nvSpPr>
        <p:spPr>
          <a:xfrm>
            <a:off x="1210310" y="266700"/>
            <a:ext cx="2667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世贸茂悦府</a:t>
            </a:r>
            <a:r>
              <a:rPr lang="zh-CN" altLang="zh-CN" sz="14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软装配饰方案</a:t>
            </a:r>
            <a:endParaRPr lang="zh-CN" altLang="zh-CN" sz="14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128010" tIns="64006" rIns="128010" bIns="64006" numCol="1" anchor="t" anchorCtr="0" compatLnSpc="1"/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700" b="0" i="0" u="none" strike="noStrike" cap="none" normalizeH="0" baseline="0" smtClean="0">
            <a:ln>
              <a:noFill/>
            </a:ln>
            <a:solidFill>
              <a:srgbClr val="D9D9D9"/>
            </a:solidFill>
            <a:effectLst/>
            <a:latin typeface="Arial" panose="020B0604020202020204" pitchFamily="34" charset="0"/>
            <a:ea typeface="方正水黑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128010" tIns="64006" rIns="128010" bIns="64006" numCol="1" anchor="t" anchorCtr="0" compatLnSpc="1"/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700" b="0" i="0" u="none" strike="noStrike" cap="none" normalizeH="0" baseline="0" smtClean="0">
            <a:ln>
              <a:noFill/>
            </a:ln>
            <a:solidFill>
              <a:srgbClr val="D9D9D9"/>
            </a:solidFill>
            <a:effectLst/>
            <a:latin typeface="Arial" panose="020B0604020202020204" pitchFamily="34" charset="0"/>
            <a:ea typeface="方正水黑简体" pitchFamily="65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WPS 演示</Application>
  <PresentationFormat>自定义</PresentationFormat>
  <Paragraphs>87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方正水黑简体</vt:lpstr>
      <vt:lpstr>Calibri</vt:lpstr>
      <vt:lpstr>黑体</vt:lpstr>
      <vt:lpstr>微软雅黑</vt:lpstr>
      <vt:lpstr>Arial</vt:lpstr>
      <vt:lpstr>Arial Unicode MS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Administrator</cp:lastModifiedBy>
  <cp:revision>1080</cp:revision>
  <dcterms:created xsi:type="dcterms:W3CDTF">2011-12-27T04:35:00Z</dcterms:created>
  <dcterms:modified xsi:type="dcterms:W3CDTF">2017-10-01T12:19:43Z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